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91071-8362-44FF-8E74-9459A643A2C8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152A-5CA3-4691-851D-E7C866C5DF5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38C7-0135-45C1-9886-F04693C68D7F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E2E8-CBF4-4477-986C-4868D97FE05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7ACD-047B-48A0-ADC6-802CB41B4ABA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9C75-4CEF-47A8-9A80-289F53A7EC2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9BAF-E607-4CD1-87C4-D85E7560A3B4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8910-577A-41BC-A93A-1FB521F6C0E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BADC-2858-423E-A51C-8E0BBEA3FCC3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738C2-58E4-4680-BCCB-B16683D90F0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2B6B-7412-46F4-9221-58CE5B9B25F1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3530-9EE4-4D1E-87B9-AD128F39288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7C9C-A81F-49FC-8010-AF53BD26A80B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5736-AFF3-4533-8CE2-90B27E235A7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3A39-B29D-4FFA-8F8D-DB73AC6F3DE2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3248-35F4-4F1F-985E-DC95C933EFE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77595-8EC8-4D5F-B6FC-88F6A60D60FD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F8EF-7A75-464C-9350-99C20695F65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96EB-039C-4406-9D1C-3EA87C3B9AD8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9C92-C675-4F78-B545-3531C3BA89D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17B2-66B6-4ED0-B235-FB18F67D080B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5616-CF15-42E5-9765-6BE63EE239B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7579E7-3D83-4596-8868-F276D0BA0B8A}" type="datetimeFigureOut">
              <a:rPr lang="fr-FR"/>
              <a:pPr>
                <a:defRPr/>
              </a:pPr>
              <a:t>24/02/2018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14BDDD-D5D8-4659-80B3-54FC628002E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C:\Users\eric\Documents\TENNI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6939" y="5184576"/>
            <a:ext cx="1677585" cy="1640632"/>
          </a:xfrm>
          <a:prstGeom prst="rect">
            <a:avLst/>
          </a:prstGeom>
          <a:noFill/>
        </p:spPr>
      </p:pic>
      <p:pic>
        <p:nvPicPr>
          <p:cNvPr id="1028" name="Picture 4" descr="C:\Users\eric\Documents\TENNI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6939" y="216024"/>
            <a:ext cx="1677585" cy="1640632"/>
          </a:xfrm>
          <a:prstGeom prst="rect">
            <a:avLst/>
          </a:prstGeom>
          <a:noFill/>
        </p:spPr>
      </p:pic>
      <p:cxnSp>
        <p:nvCxnSpPr>
          <p:cNvPr id="36" name="Connecteur droit 35"/>
          <p:cNvCxnSpPr/>
          <p:nvPr/>
        </p:nvCxnSpPr>
        <p:spPr>
          <a:xfrm flipH="1">
            <a:off x="433388" y="4953000"/>
            <a:ext cx="6192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0" name="ZoneTexte 7"/>
          <p:cNvSpPr txBox="1">
            <a:spLocks noChangeArrowheads="1"/>
          </p:cNvSpPr>
          <p:nvPr/>
        </p:nvSpPr>
        <p:spPr bwMode="auto">
          <a:xfrm>
            <a:off x="0" y="3784104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400" dirty="0">
                <a:latin typeface="Calibri" pitchFamily="34" charset="0"/>
              </a:rPr>
              <a:t>Tarif Adulte : </a:t>
            </a:r>
            <a:r>
              <a:rPr lang="fr-FR" sz="1400" dirty="0" smtClean="0">
                <a:latin typeface="Calibri" pitchFamily="34" charset="0"/>
              </a:rPr>
              <a:t>15 </a:t>
            </a:r>
            <a:r>
              <a:rPr lang="fr-FR" sz="1400" dirty="0">
                <a:latin typeface="Calibri" pitchFamily="34" charset="0"/>
              </a:rPr>
              <a:t>€       Tarif Enfant : 9 € </a:t>
            </a:r>
            <a:r>
              <a:rPr lang="fr-FR" sz="1200" dirty="0">
                <a:latin typeface="Calibri" pitchFamily="34" charset="0"/>
              </a:rPr>
              <a:t>(Jusqu’à 12ans)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13341" name="ZoneTexte 9"/>
          <p:cNvSpPr txBox="1">
            <a:spLocks noChangeArrowheads="1"/>
          </p:cNvSpPr>
          <p:nvPr/>
        </p:nvSpPr>
        <p:spPr bwMode="auto">
          <a:xfrm>
            <a:off x="0" y="3392314"/>
            <a:ext cx="685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600" dirty="0" smtClean="0">
                <a:latin typeface="Lucida Calligraphy" pitchFamily="66" charset="0"/>
              </a:rPr>
              <a:t>Nom de Famille </a:t>
            </a:r>
            <a:r>
              <a:rPr lang="fr-FR" sz="1600" dirty="0">
                <a:latin typeface="Lucida Calligraphy" pitchFamily="66" charset="0"/>
              </a:rPr>
              <a:t>:</a:t>
            </a:r>
            <a:r>
              <a:rPr lang="fr-FR" sz="1600" dirty="0">
                <a:latin typeface="AR DECODE"/>
              </a:rPr>
              <a:t> </a:t>
            </a:r>
            <a:r>
              <a:rPr lang="fr-FR" sz="1600" dirty="0" smtClean="0">
                <a:latin typeface="AR DECODE"/>
              </a:rPr>
              <a:t>…………...................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13342" name="ZoneTexte 10"/>
          <p:cNvSpPr txBox="1">
            <a:spLocks noChangeArrowheads="1"/>
          </p:cNvSpPr>
          <p:nvPr/>
        </p:nvSpPr>
        <p:spPr bwMode="auto">
          <a:xfrm>
            <a:off x="0" y="4520952"/>
            <a:ext cx="6857999" cy="30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400" b="1" u="sng" dirty="0">
                <a:latin typeface="Calibri" pitchFamily="34" charset="0"/>
              </a:rPr>
              <a:t>Merci de joindre votre règlement  à l’ordre du SCTC.</a:t>
            </a:r>
            <a:endParaRPr lang="fr-FR" sz="1400" dirty="0">
              <a:latin typeface="Bodoni MT Black"/>
            </a:endParaRPr>
          </a:p>
        </p:txBody>
      </p:sp>
      <p:sp>
        <p:nvSpPr>
          <p:cNvPr id="13345" name="ZoneTexte 24"/>
          <p:cNvSpPr txBox="1">
            <a:spLocks noChangeArrowheads="1"/>
          </p:cNvSpPr>
          <p:nvPr/>
        </p:nvSpPr>
        <p:spPr bwMode="auto">
          <a:xfrm>
            <a:off x="-1" y="4144144"/>
            <a:ext cx="68580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400" dirty="0">
                <a:latin typeface="Bodoni MT Black"/>
              </a:rPr>
              <a:t> </a:t>
            </a:r>
            <a:r>
              <a:rPr lang="fr-FR" sz="1400" dirty="0">
                <a:latin typeface="Calibri" pitchFamily="34" charset="0"/>
              </a:rPr>
              <a:t>Nb Adultes </a:t>
            </a:r>
            <a:r>
              <a:rPr lang="fr-FR" sz="1400" dirty="0" smtClean="0">
                <a:latin typeface="Calibri" pitchFamily="34" charset="0"/>
              </a:rPr>
              <a:t>: ………… Nb </a:t>
            </a:r>
            <a:r>
              <a:rPr lang="fr-FR" sz="1400" dirty="0">
                <a:latin typeface="Calibri" pitchFamily="34" charset="0"/>
              </a:rPr>
              <a:t>Enfants </a:t>
            </a:r>
            <a:r>
              <a:rPr lang="fr-FR" sz="1400" dirty="0" smtClean="0">
                <a:latin typeface="Calibri" pitchFamily="34" charset="0"/>
              </a:rPr>
              <a:t>: …………. </a:t>
            </a:r>
            <a:r>
              <a:rPr lang="fr-FR" sz="1400" b="1" dirty="0" smtClean="0">
                <a:latin typeface="Calibri" pitchFamily="34" charset="0"/>
              </a:rPr>
              <a:t>TOTAL</a:t>
            </a:r>
            <a:r>
              <a:rPr lang="fr-FR" sz="1400" b="1" dirty="0">
                <a:latin typeface="Calibri" pitchFamily="34" charset="0"/>
              </a:rPr>
              <a:t> </a:t>
            </a:r>
            <a:r>
              <a:rPr lang="fr-FR" sz="1400" b="1" dirty="0" smtClean="0">
                <a:latin typeface="Calibri" pitchFamily="34" charset="0"/>
              </a:rPr>
              <a:t>:</a:t>
            </a:r>
            <a:r>
              <a:rPr lang="fr-FR" sz="1400" dirty="0" smtClean="0">
                <a:latin typeface="Calibri" pitchFamily="34" charset="0"/>
              </a:rPr>
              <a:t> ............... </a:t>
            </a:r>
            <a:r>
              <a:rPr lang="fr-FR" sz="1400" b="1" dirty="0" smtClean="0">
                <a:latin typeface="Calibri" pitchFamily="34" charset="0"/>
              </a:rPr>
              <a:t>€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13347" name="ZoneTexte 31"/>
          <p:cNvSpPr txBox="1">
            <a:spLocks noChangeArrowheads="1"/>
          </p:cNvSpPr>
          <p:nvPr/>
        </p:nvSpPr>
        <p:spPr bwMode="auto">
          <a:xfrm>
            <a:off x="1" y="37316"/>
            <a:ext cx="6858000" cy="52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2800" i="1" dirty="0">
                <a:latin typeface="Lucida Calligraphy" pitchFamily="66" charset="0"/>
              </a:rPr>
              <a:t>Bulletin D’Inscription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408822" y="2936776"/>
            <a:ext cx="3922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dirty="0" smtClean="0"/>
              <a:t>Salle des Fêtes de Saint Cyr (13 </a:t>
            </a:r>
            <a:r>
              <a:rPr lang="fr-FR" sz="1200" dirty="0"/>
              <a:t>place Pierre Sémard)</a:t>
            </a:r>
            <a:endParaRPr lang="fr-FR" sz="1200" b="1" dirty="0"/>
          </a:p>
        </p:txBody>
      </p:sp>
      <p:pic>
        <p:nvPicPr>
          <p:cNvPr id="1026" name="Picture 2" descr="C:\Users\eric\Documents\TENNIS\ob_944e47_karao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760" y="488504"/>
            <a:ext cx="2808312" cy="1113911"/>
          </a:xfrm>
          <a:prstGeom prst="rect">
            <a:avLst/>
          </a:prstGeom>
          <a:noFill/>
        </p:spPr>
      </p:pic>
      <p:sp>
        <p:nvSpPr>
          <p:cNvPr id="31" name="ZoneTexte 30"/>
          <p:cNvSpPr txBox="1"/>
          <p:nvPr/>
        </p:nvSpPr>
        <p:spPr>
          <a:xfrm>
            <a:off x="0" y="170625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 CENA" pitchFamily="2" charset="0"/>
              </a:rPr>
              <a:t>SCTC DINER </a:t>
            </a:r>
            <a:r>
              <a:rPr lang="fr-FR" sz="2800" dirty="0" smtClean="0">
                <a:solidFill>
                  <a:srgbClr val="FF0000"/>
                </a:solidFill>
                <a:latin typeface="AR CENA" pitchFamily="2" charset="0"/>
              </a:rPr>
              <a:t>et SOIREE DANSANTE Avec KARAOKE</a:t>
            </a:r>
            <a:endParaRPr lang="fr-FR" sz="2800" dirty="0">
              <a:solidFill>
                <a:srgbClr val="FF0000"/>
              </a:solidFill>
              <a:latin typeface="AR CENA" pitchFamily="2" charset="0"/>
            </a:endParaRPr>
          </a:p>
        </p:txBody>
      </p:sp>
      <p:pic>
        <p:nvPicPr>
          <p:cNvPr id="1030" name="Picture 6" descr="C:\Users\eric\Documents\TENNIS\notesmusiqu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2694650"/>
            <a:ext cx="1376437" cy="1178230"/>
          </a:xfrm>
          <a:prstGeom prst="rect">
            <a:avLst/>
          </a:prstGeom>
          <a:noFill/>
        </p:spPr>
      </p:pic>
      <p:pic>
        <p:nvPicPr>
          <p:cNvPr id="1031" name="Picture 7" descr="C:\Users\eric\Documents\TENNIS\image-de-note-de-musique-4-1024x7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3216" y="2792760"/>
            <a:ext cx="1397814" cy="1007409"/>
          </a:xfrm>
          <a:prstGeom prst="rect">
            <a:avLst/>
          </a:prstGeom>
          <a:noFill/>
        </p:spPr>
      </p:pic>
      <p:sp>
        <p:nvSpPr>
          <p:cNvPr id="35" name="ZoneTexte 7"/>
          <p:cNvSpPr txBox="1">
            <a:spLocks noChangeArrowheads="1"/>
          </p:cNvSpPr>
          <p:nvPr/>
        </p:nvSpPr>
        <p:spPr bwMode="auto">
          <a:xfrm>
            <a:off x="1192" y="8732936"/>
            <a:ext cx="685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400" dirty="0">
                <a:latin typeface="Calibri" pitchFamily="34" charset="0"/>
              </a:rPr>
              <a:t>Tarif Adulte : </a:t>
            </a:r>
            <a:r>
              <a:rPr lang="fr-FR" sz="1400" dirty="0" smtClean="0">
                <a:latin typeface="Calibri" pitchFamily="34" charset="0"/>
              </a:rPr>
              <a:t>15 </a:t>
            </a:r>
            <a:r>
              <a:rPr lang="fr-FR" sz="1400" dirty="0">
                <a:latin typeface="Calibri" pitchFamily="34" charset="0"/>
              </a:rPr>
              <a:t>€       Tarif Enfant : 9 € </a:t>
            </a:r>
            <a:r>
              <a:rPr lang="fr-FR" sz="1200" dirty="0">
                <a:latin typeface="Calibri" pitchFamily="34" charset="0"/>
              </a:rPr>
              <a:t>(Jusqu’à 12ans)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37" name="ZoneTexte 9"/>
          <p:cNvSpPr txBox="1">
            <a:spLocks noChangeArrowheads="1"/>
          </p:cNvSpPr>
          <p:nvPr/>
        </p:nvSpPr>
        <p:spPr bwMode="auto">
          <a:xfrm>
            <a:off x="1192" y="8341146"/>
            <a:ext cx="685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600" dirty="0">
                <a:latin typeface="Lucida Calligraphy" pitchFamily="66" charset="0"/>
              </a:rPr>
              <a:t>Nom de Famille :</a:t>
            </a:r>
            <a:r>
              <a:rPr lang="fr-FR" sz="1600" dirty="0">
                <a:latin typeface="AR DECODE"/>
              </a:rPr>
              <a:t> </a:t>
            </a:r>
            <a:r>
              <a:rPr lang="fr-FR" sz="1600" dirty="0" smtClean="0">
                <a:latin typeface="AR DECODE"/>
              </a:rPr>
              <a:t>…………................</a:t>
            </a:r>
            <a:endParaRPr lang="fr-FR" sz="1600" dirty="0">
              <a:latin typeface="Calibri" pitchFamily="34" charset="0"/>
            </a:endParaRPr>
          </a:p>
        </p:txBody>
      </p:sp>
      <p:sp>
        <p:nvSpPr>
          <p:cNvPr id="38" name="ZoneTexte 10"/>
          <p:cNvSpPr txBox="1">
            <a:spLocks noChangeArrowheads="1"/>
          </p:cNvSpPr>
          <p:nvPr/>
        </p:nvSpPr>
        <p:spPr bwMode="auto">
          <a:xfrm>
            <a:off x="1192" y="9469784"/>
            <a:ext cx="6857999" cy="30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400" b="1" u="sng" dirty="0">
                <a:latin typeface="Calibri" pitchFamily="34" charset="0"/>
              </a:rPr>
              <a:t>Merci de joindre votre règlement  à l’ordre du SCTC.</a:t>
            </a:r>
            <a:endParaRPr lang="fr-FR" sz="1400" dirty="0">
              <a:latin typeface="Bodoni MT Black"/>
            </a:endParaRPr>
          </a:p>
        </p:txBody>
      </p:sp>
      <p:sp>
        <p:nvSpPr>
          <p:cNvPr id="39" name="ZoneTexte 24"/>
          <p:cNvSpPr txBox="1">
            <a:spLocks noChangeArrowheads="1"/>
          </p:cNvSpPr>
          <p:nvPr/>
        </p:nvSpPr>
        <p:spPr bwMode="auto">
          <a:xfrm>
            <a:off x="1191" y="9092976"/>
            <a:ext cx="68580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1400" dirty="0">
                <a:latin typeface="Bodoni MT Black"/>
              </a:rPr>
              <a:t> </a:t>
            </a:r>
            <a:r>
              <a:rPr lang="fr-FR" sz="1400" dirty="0">
                <a:latin typeface="Calibri" pitchFamily="34" charset="0"/>
              </a:rPr>
              <a:t>Nb Adultes </a:t>
            </a:r>
            <a:r>
              <a:rPr lang="fr-FR" sz="1400" dirty="0" smtClean="0">
                <a:latin typeface="Calibri" pitchFamily="34" charset="0"/>
              </a:rPr>
              <a:t>: ………… Nb </a:t>
            </a:r>
            <a:r>
              <a:rPr lang="fr-FR" sz="1400" dirty="0">
                <a:latin typeface="Calibri" pitchFamily="34" charset="0"/>
              </a:rPr>
              <a:t>Enfants </a:t>
            </a:r>
            <a:r>
              <a:rPr lang="fr-FR" sz="1400" dirty="0" smtClean="0">
                <a:latin typeface="Calibri" pitchFamily="34" charset="0"/>
              </a:rPr>
              <a:t>: …………. </a:t>
            </a:r>
            <a:r>
              <a:rPr lang="fr-FR" sz="1400" b="1" dirty="0" smtClean="0">
                <a:latin typeface="Calibri" pitchFamily="34" charset="0"/>
              </a:rPr>
              <a:t>TOTAL</a:t>
            </a:r>
            <a:r>
              <a:rPr lang="fr-FR" sz="1400" b="1" dirty="0">
                <a:latin typeface="Calibri" pitchFamily="34" charset="0"/>
              </a:rPr>
              <a:t> </a:t>
            </a:r>
            <a:r>
              <a:rPr lang="fr-FR" sz="1400" b="1" dirty="0" smtClean="0">
                <a:latin typeface="Calibri" pitchFamily="34" charset="0"/>
              </a:rPr>
              <a:t>:</a:t>
            </a:r>
            <a:r>
              <a:rPr lang="fr-FR" sz="1400" dirty="0" smtClean="0">
                <a:latin typeface="Calibri" pitchFamily="34" charset="0"/>
              </a:rPr>
              <a:t> ............... </a:t>
            </a:r>
            <a:r>
              <a:rPr lang="fr-FR" sz="1400" b="1" dirty="0" smtClean="0">
                <a:latin typeface="Calibri" pitchFamily="34" charset="0"/>
              </a:rPr>
              <a:t>€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40" name="ZoneTexte 31"/>
          <p:cNvSpPr txBox="1">
            <a:spLocks noChangeArrowheads="1"/>
          </p:cNvSpPr>
          <p:nvPr/>
        </p:nvSpPr>
        <p:spPr bwMode="auto">
          <a:xfrm>
            <a:off x="1193" y="4986148"/>
            <a:ext cx="6858000" cy="52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08" rIns="91419" bIns="45708">
            <a:spAutoFit/>
          </a:bodyPr>
          <a:lstStyle/>
          <a:p>
            <a:pPr algn="ctr"/>
            <a:r>
              <a:rPr lang="fr-FR" sz="2800" i="1" dirty="0">
                <a:latin typeface="Lucida Calligraphy" pitchFamily="66" charset="0"/>
              </a:rPr>
              <a:t>Bulletin D’Inscription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427423" y="7885608"/>
            <a:ext cx="38876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dirty="0" smtClean="0"/>
              <a:t>Salle des Fêtes de Saint Cyr (13 </a:t>
            </a:r>
            <a:r>
              <a:rPr lang="fr-FR" sz="1200" dirty="0"/>
              <a:t>place Pierre Sémard)</a:t>
            </a:r>
            <a:endParaRPr lang="fr-FR" sz="1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1192" y="6674802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 CENA" pitchFamily="2" charset="0"/>
              </a:rPr>
              <a:t>SCTC DINER </a:t>
            </a:r>
            <a:r>
              <a:rPr lang="fr-FR" sz="2800" dirty="0" smtClean="0">
                <a:solidFill>
                  <a:srgbClr val="FF0000"/>
                </a:solidFill>
                <a:latin typeface="AR CENA" pitchFamily="2" charset="0"/>
              </a:rPr>
              <a:t>et SOIREE DANSANTE Avec KARAOKE</a:t>
            </a:r>
            <a:endParaRPr lang="fr-FR" sz="2800" dirty="0">
              <a:solidFill>
                <a:srgbClr val="FF0000"/>
              </a:solidFill>
              <a:latin typeface="AR CENA" pitchFamily="2" charset="0"/>
            </a:endParaRPr>
          </a:p>
        </p:txBody>
      </p:sp>
      <p:pic>
        <p:nvPicPr>
          <p:cNvPr id="45" name="Picture 6" descr="C:\Users\eric\Documents\TENNIS\notesmusiqu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824" y="7643482"/>
            <a:ext cx="1376437" cy="1178230"/>
          </a:xfrm>
          <a:prstGeom prst="rect">
            <a:avLst/>
          </a:prstGeom>
          <a:noFill/>
        </p:spPr>
      </p:pic>
      <p:pic>
        <p:nvPicPr>
          <p:cNvPr id="46" name="Picture 7" descr="C:\Users\eric\Documents\TENNIS\image-de-note-de-musique-4-1024x7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74408" y="7741592"/>
            <a:ext cx="1397814" cy="1007409"/>
          </a:xfrm>
          <a:prstGeom prst="rect">
            <a:avLst/>
          </a:prstGeom>
          <a:noFill/>
        </p:spPr>
      </p:pic>
      <p:pic>
        <p:nvPicPr>
          <p:cNvPr id="25" name="Picture 16" descr="C:\Users\cire\Documents\TENNIS\6   Photos logos\Logo club et sponsors\LOGOS 2015\Logo%20SCTC-Cou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"/>
            <a:ext cx="867155" cy="9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 descr="C:\Users\eric\Documents\TENNIS\ob_944e47_karao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5284" y="5457056"/>
            <a:ext cx="2808312" cy="1113911"/>
          </a:xfrm>
          <a:prstGeom prst="rect">
            <a:avLst/>
          </a:prstGeom>
          <a:noFill/>
        </p:spPr>
      </p:pic>
      <p:pic>
        <p:nvPicPr>
          <p:cNvPr id="28" name="Picture 16" descr="C:\Users\cire\Documents\TENNIS\6   Photos logos\Logo club et sponsors\LOGOS 2015\Logo%20SCTC-Cou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24" y="4968553"/>
            <a:ext cx="867155" cy="92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106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CENA</vt:lpstr>
      <vt:lpstr>AR DECODE</vt:lpstr>
      <vt:lpstr>Arial</vt:lpstr>
      <vt:lpstr>Bodoni MT Black</vt:lpstr>
      <vt:lpstr>Calibri</vt:lpstr>
      <vt:lpstr>Lucida Calligraphy</vt:lpstr>
      <vt:lpstr>Thème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cire</dc:creator>
  <cp:lastModifiedBy>ATKINSON Karen, EXD/DKI/KIS</cp:lastModifiedBy>
  <cp:revision>29</cp:revision>
  <cp:lastPrinted>2018-02-07T07:26:59Z</cp:lastPrinted>
  <dcterms:created xsi:type="dcterms:W3CDTF">2015-01-26T19:59:02Z</dcterms:created>
  <dcterms:modified xsi:type="dcterms:W3CDTF">2018-02-24T12:42:06Z</dcterms:modified>
</cp:coreProperties>
</file>