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944" y="105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91071-8362-44FF-8E74-9459A643A2C8}" type="datetimeFigureOut">
              <a:rPr lang="fr-FR"/>
              <a:pPr>
                <a:defRPr/>
              </a:pPr>
              <a:t>03/02/2018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F152A-5CA3-4691-851D-E7C866C5DF5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838C7-0135-45C1-9886-F04693C68D7F}" type="datetimeFigureOut">
              <a:rPr lang="fr-FR"/>
              <a:pPr>
                <a:defRPr/>
              </a:pPr>
              <a:t>03/02/2018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0E2E8-CBF4-4477-986C-4868D97FE05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97ACD-047B-48A0-ADC6-802CB41B4ABA}" type="datetimeFigureOut">
              <a:rPr lang="fr-FR"/>
              <a:pPr>
                <a:defRPr/>
              </a:pPr>
              <a:t>03/02/2018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99C75-4CEF-47A8-9A80-289F53A7EC2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79BAF-E607-4CD1-87C4-D85E7560A3B4}" type="datetimeFigureOut">
              <a:rPr lang="fr-FR"/>
              <a:pPr>
                <a:defRPr/>
              </a:pPr>
              <a:t>03/02/2018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18910-577A-41BC-A93A-1FB521F6C0E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7BADC-2858-423E-A51C-8E0BBEA3FCC3}" type="datetimeFigureOut">
              <a:rPr lang="fr-FR"/>
              <a:pPr>
                <a:defRPr/>
              </a:pPr>
              <a:t>03/02/2018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738C2-58E4-4680-BCCB-B16683D90F0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B2B6B-7412-46F4-9221-58CE5B9B25F1}" type="datetimeFigureOut">
              <a:rPr lang="fr-FR"/>
              <a:pPr>
                <a:defRPr/>
              </a:pPr>
              <a:t>03/02/2018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53530-9EE4-4D1E-87B9-AD128F39288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A7C9C-A81F-49FC-8010-AF53BD26A80B}" type="datetimeFigureOut">
              <a:rPr lang="fr-FR"/>
              <a:pPr>
                <a:defRPr/>
              </a:pPr>
              <a:t>03/02/2018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05736-AFF3-4533-8CE2-90B27E235A7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3A39-B29D-4FFA-8F8D-DB73AC6F3DE2}" type="datetimeFigureOut">
              <a:rPr lang="fr-FR"/>
              <a:pPr>
                <a:defRPr/>
              </a:pPr>
              <a:t>03/02/2018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F3248-35F4-4F1F-985E-DC95C933EFE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77595-8EC8-4D5F-B6FC-88F6A60D60FD}" type="datetimeFigureOut">
              <a:rPr lang="fr-FR"/>
              <a:pPr>
                <a:defRPr/>
              </a:pPr>
              <a:t>03/02/2018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4F8EF-7A75-464C-9350-99C20695F65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E96EB-039C-4406-9D1C-3EA87C3B9AD8}" type="datetimeFigureOut">
              <a:rPr lang="fr-FR"/>
              <a:pPr>
                <a:defRPr/>
              </a:pPr>
              <a:t>03/02/2018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19C92-C675-4F78-B545-3531C3BA89D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817B2-66B6-4ED0-B235-FB18F67D080B}" type="datetimeFigureOut">
              <a:rPr lang="fr-FR"/>
              <a:pPr>
                <a:defRPr/>
              </a:pPr>
              <a:t>03/02/2018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B5616-CF15-42E5-9765-6BE63EE239B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7579E7-3D83-4596-8868-F276D0BA0B8A}" type="datetimeFigureOut">
              <a:rPr lang="fr-FR"/>
              <a:pPr>
                <a:defRPr/>
              </a:pPr>
              <a:t>03/02/2018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14BDDD-D5D8-4659-80B3-54FC628002E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Connecteur droit 35"/>
          <p:cNvCxnSpPr/>
          <p:nvPr/>
        </p:nvCxnSpPr>
        <p:spPr>
          <a:xfrm flipH="1">
            <a:off x="404813" y="4953000"/>
            <a:ext cx="61928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47" name="ZoneTexte 31"/>
          <p:cNvSpPr txBox="1">
            <a:spLocks noChangeArrowheads="1"/>
          </p:cNvSpPr>
          <p:nvPr/>
        </p:nvSpPr>
        <p:spPr bwMode="auto">
          <a:xfrm>
            <a:off x="0" y="636607"/>
            <a:ext cx="6858000" cy="1508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08" rIns="91419" bIns="45708">
            <a:spAutoFit/>
          </a:bodyPr>
          <a:lstStyle/>
          <a:p>
            <a:pPr algn="ctr"/>
            <a:r>
              <a:rPr lang="fr-FR" sz="2000" i="1" dirty="0">
                <a:latin typeface="Lucida Calligraphy" pitchFamily="66" charset="0"/>
              </a:rPr>
              <a:t>Bulletin </a:t>
            </a:r>
            <a:r>
              <a:rPr lang="fr-FR" sz="2000" i="1" dirty="0" smtClean="0">
                <a:latin typeface="Lucida Calligraphy" pitchFamily="66" charset="0"/>
              </a:rPr>
              <a:t>D’Inscription</a:t>
            </a:r>
          </a:p>
          <a:p>
            <a:pPr algn="ctr"/>
            <a:r>
              <a:rPr lang="fr-FR" sz="3200" i="1" dirty="0" smtClean="0">
                <a:latin typeface="Lucida Calligraphy" pitchFamily="66" charset="0"/>
              </a:rPr>
              <a:t>Animation Double Mixte </a:t>
            </a:r>
          </a:p>
          <a:p>
            <a:pPr algn="ctr"/>
            <a:r>
              <a:rPr lang="fr-FR" sz="2000" i="1" dirty="0" smtClean="0">
                <a:latin typeface="Lucida Calligraphy" pitchFamily="66" charset="0"/>
              </a:rPr>
              <a:t>Dimanche 25 Mars </a:t>
            </a:r>
            <a:r>
              <a:rPr lang="fr-FR" sz="2000" i="1" dirty="0" smtClean="0">
                <a:latin typeface="Lucida Calligraphy" pitchFamily="66" charset="0"/>
              </a:rPr>
              <a:t>2018 de </a:t>
            </a:r>
            <a:r>
              <a:rPr lang="fr-FR" sz="2000" i="1" dirty="0" smtClean="0">
                <a:latin typeface="Lucida Calligraphy" pitchFamily="66" charset="0"/>
              </a:rPr>
              <a:t>14h à 17h</a:t>
            </a:r>
          </a:p>
          <a:p>
            <a:pPr algn="ctr"/>
            <a:endParaRPr lang="fr-FR" sz="2000" i="1" dirty="0">
              <a:latin typeface="Lucida Calligraphy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32656" y="4520952"/>
            <a:ext cx="62646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01713"/>
            <a:r>
              <a:rPr lang="fr-FR" altLang="fr-FR" sz="1200" b="1" dirty="0" smtClean="0"/>
              <a:t>Inscription à remettre à Thomas au plus vite ou via mail </a:t>
            </a:r>
            <a:r>
              <a:rPr lang="fr-FR" altLang="fr-FR" sz="1200" i="1" dirty="0" smtClean="0"/>
              <a:t>thomas.morival@hotmail.fr</a:t>
            </a:r>
            <a:endParaRPr lang="fr-FR" altLang="fr-FR" sz="1200" b="1" i="1" dirty="0"/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1988840" y="2576736"/>
            <a:ext cx="3429000" cy="1200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4" tIns="45717" rIns="91434" bIns="45717">
            <a:spAutoFit/>
          </a:bodyPr>
          <a:lstStyle/>
          <a:p>
            <a:pPr defTabSz="1001713"/>
            <a:r>
              <a:rPr lang="fr-FR" altLang="fr-FR" b="1" dirty="0">
                <a:latin typeface="Comic Sans MS" pitchFamily="66" charset="0"/>
              </a:rPr>
              <a:t>Nom :</a:t>
            </a:r>
          </a:p>
          <a:p>
            <a:pPr defTabSz="1001713"/>
            <a:endParaRPr lang="fr-FR" altLang="fr-FR" b="1" dirty="0">
              <a:latin typeface="Comic Sans MS" pitchFamily="66" charset="0"/>
            </a:endParaRPr>
          </a:p>
          <a:p>
            <a:pPr defTabSz="1001713"/>
            <a:r>
              <a:rPr lang="fr-FR" altLang="fr-FR" b="1" dirty="0">
                <a:latin typeface="Comic Sans MS" pitchFamily="66" charset="0"/>
              </a:rPr>
              <a:t>Prénom :</a:t>
            </a:r>
          </a:p>
          <a:p>
            <a:pPr defTabSz="1001713"/>
            <a:endParaRPr lang="fr-FR" alt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31" name="Picture 16" descr="C:\Users\cire\Documents\TENNIS\6   Photos logos\Logo club et sponsors\LOGOS 2015\Logo%20SCTC-Cou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99892"/>
            <a:ext cx="908720" cy="96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oloriage à imprimer : Sports - Tennis numéro 4600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632" y="2648744"/>
            <a:ext cx="1716634" cy="1287475"/>
          </a:xfrm>
          <a:prstGeom prst="rect">
            <a:avLst/>
          </a:prstGeom>
          <a:noFill/>
        </p:spPr>
      </p:pic>
      <p:pic>
        <p:nvPicPr>
          <p:cNvPr id="1028" name="Picture 4" descr="Coloriage à imprimer : Sports - Tennis numéro 46002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5184" y="2720752"/>
            <a:ext cx="1716634" cy="1287475"/>
          </a:xfrm>
          <a:prstGeom prst="rect">
            <a:avLst/>
          </a:prstGeom>
          <a:noFill/>
        </p:spPr>
      </p:pic>
      <p:sp>
        <p:nvSpPr>
          <p:cNvPr id="22" name="ZoneTexte 31"/>
          <p:cNvSpPr txBox="1">
            <a:spLocks noChangeArrowheads="1"/>
          </p:cNvSpPr>
          <p:nvPr/>
        </p:nvSpPr>
        <p:spPr bwMode="auto">
          <a:xfrm>
            <a:off x="-27384" y="5605159"/>
            <a:ext cx="6858000" cy="1508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08" rIns="91419" bIns="45708">
            <a:spAutoFit/>
          </a:bodyPr>
          <a:lstStyle/>
          <a:p>
            <a:pPr algn="ctr"/>
            <a:r>
              <a:rPr lang="fr-FR" sz="2000" i="1" dirty="0">
                <a:latin typeface="Lucida Calligraphy" pitchFamily="66" charset="0"/>
              </a:rPr>
              <a:t>Bulletin </a:t>
            </a:r>
            <a:r>
              <a:rPr lang="fr-FR" sz="2000" i="1" dirty="0" smtClean="0">
                <a:latin typeface="Lucida Calligraphy" pitchFamily="66" charset="0"/>
              </a:rPr>
              <a:t>D’Inscription</a:t>
            </a:r>
          </a:p>
          <a:p>
            <a:pPr algn="ctr"/>
            <a:r>
              <a:rPr lang="fr-FR" sz="3200" i="1" dirty="0" smtClean="0">
                <a:latin typeface="Lucida Calligraphy" pitchFamily="66" charset="0"/>
              </a:rPr>
              <a:t>Animation Double Mixte </a:t>
            </a:r>
          </a:p>
          <a:p>
            <a:pPr algn="ctr"/>
            <a:r>
              <a:rPr lang="fr-FR" sz="2000" i="1" dirty="0" smtClean="0">
                <a:latin typeface="Lucida Calligraphy" pitchFamily="66" charset="0"/>
              </a:rPr>
              <a:t>Dimanche 25 Mars </a:t>
            </a:r>
            <a:r>
              <a:rPr lang="fr-FR" sz="2000" i="1" dirty="0" smtClean="0">
                <a:latin typeface="Lucida Calligraphy" pitchFamily="66" charset="0"/>
              </a:rPr>
              <a:t>2018 de </a:t>
            </a:r>
            <a:r>
              <a:rPr lang="fr-FR" sz="2000" i="1" dirty="0" smtClean="0">
                <a:latin typeface="Lucida Calligraphy" pitchFamily="66" charset="0"/>
              </a:rPr>
              <a:t>14h à 17h</a:t>
            </a:r>
          </a:p>
          <a:p>
            <a:pPr algn="ctr"/>
            <a:endParaRPr lang="fr-FR" sz="2000" i="1" dirty="0">
              <a:latin typeface="Lucida Calligraphy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05272" y="9489504"/>
            <a:ext cx="62646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01713"/>
            <a:r>
              <a:rPr lang="fr-FR" altLang="fr-FR" sz="1200" b="1" dirty="0" smtClean="0"/>
              <a:t>Inscription à remettre à Thomas au plus vite ou via mail </a:t>
            </a:r>
            <a:r>
              <a:rPr lang="fr-FR" altLang="fr-FR" sz="1200" i="1" dirty="0" smtClean="0"/>
              <a:t>thomas.morival@hotmail.fr</a:t>
            </a:r>
            <a:endParaRPr lang="fr-FR" altLang="fr-FR" sz="1200" b="1" i="1" dirty="0"/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1916832" y="7159120"/>
            <a:ext cx="3429000" cy="175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4" tIns="45717" rIns="91434" bIns="45717">
            <a:spAutoFit/>
          </a:bodyPr>
          <a:lstStyle/>
          <a:p>
            <a:pPr defTabSz="1001713"/>
            <a:r>
              <a:rPr lang="fr-FR" altLang="fr-FR" b="1" dirty="0">
                <a:latin typeface="Comic Sans MS" pitchFamily="66" charset="0"/>
              </a:rPr>
              <a:t>Nom </a:t>
            </a:r>
            <a:r>
              <a:rPr lang="fr-FR" altLang="fr-FR" b="1" dirty="0" smtClean="0">
                <a:latin typeface="Comic Sans MS" pitchFamily="66" charset="0"/>
              </a:rPr>
              <a:t>:</a:t>
            </a:r>
          </a:p>
          <a:p>
            <a:pPr defTabSz="1001713"/>
            <a:endParaRPr lang="fr-FR" altLang="fr-FR" b="1" dirty="0" smtClean="0">
              <a:latin typeface="Comic Sans MS" pitchFamily="66" charset="0"/>
            </a:endParaRPr>
          </a:p>
          <a:p>
            <a:pPr defTabSz="1001713"/>
            <a:endParaRPr lang="fr-FR" altLang="fr-FR" b="1" dirty="0">
              <a:latin typeface="Comic Sans MS" pitchFamily="66" charset="0"/>
            </a:endParaRPr>
          </a:p>
          <a:p>
            <a:pPr defTabSz="1001713"/>
            <a:endParaRPr lang="fr-FR" altLang="fr-FR" b="1" dirty="0">
              <a:latin typeface="Comic Sans MS" pitchFamily="66" charset="0"/>
            </a:endParaRPr>
          </a:p>
          <a:p>
            <a:pPr defTabSz="1001713"/>
            <a:r>
              <a:rPr lang="fr-FR" altLang="fr-FR" b="1" dirty="0">
                <a:latin typeface="Comic Sans MS" pitchFamily="66" charset="0"/>
              </a:rPr>
              <a:t>Prénom :</a:t>
            </a:r>
          </a:p>
          <a:p>
            <a:pPr defTabSz="1001713"/>
            <a:endParaRPr lang="fr-FR" alt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5" name="Picture 16" descr="C:\Users\cire\Documents\TENNIS\6   Photos logos\Logo club et sponsors\LOGOS 2015\Logo%20SCTC-Cou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24" y="5068444"/>
            <a:ext cx="908720" cy="96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 descr="Coloriage à imprimer : Sports - Tennis numéro 4600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248" y="7617296"/>
            <a:ext cx="1716634" cy="1287475"/>
          </a:xfrm>
          <a:prstGeom prst="rect">
            <a:avLst/>
          </a:prstGeom>
          <a:noFill/>
        </p:spPr>
      </p:pic>
      <p:pic>
        <p:nvPicPr>
          <p:cNvPr id="32" name="Picture 4" descr="Coloriage à imprimer : Sports - Tennis numéro 46002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57800" y="7689304"/>
            <a:ext cx="1716634" cy="1287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58</Words>
  <Application>Microsoft Office PowerPoint</Application>
  <PresentationFormat>Format A4 (210 x 297 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cire</dc:creator>
  <cp:lastModifiedBy>eric geoffroy</cp:lastModifiedBy>
  <cp:revision>26</cp:revision>
  <dcterms:created xsi:type="dcterms:W3CDTF">2015-01-26T19:59:02Z</dcterms:created>
  <dcterms:modified xsi:type="dcterms:W3CDTF">2018-02-03T21:18:46Z</dcterms:modified>
</cp:coreProperties>
</file>